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75" r:id="rId2"/>
    <p:sldId id="451" r:id="rId3"/>
    <p:sldId id="449" r:id="rId4"/>
    <p:sldId id="450" r:id="rId5"/>
    <p:sldId id="448" r:id="rId6"/>
    <p:sldId id="776" r:id="rId7"/>
    <p:sldId id="746" r:id="rId8"/>
    <p:sldId id="747" r:id="rId9"/>
    <p:sldId id="748" r:id="rId10"/>
    <p:sldId id="749" r:id="rId11"/>
    <p:sldId id="750" r:id="rId12"/>
    <p:sldId id="751" r:id="rId13"/>
    <p:sldId id="780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635C-6C18-404D-8F3F-EB6BB88452BA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A7FD-F15E-43A5-89BD-4E37CF9FF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8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798A42-A303-44FF-96CE-11994EF86C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10" y="23813"/>
            <a:ext cx="2016690" cy="12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8A092-8D91-482D-AA28-D66E773AB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14" y="57241"/>
            <a:ext cx="2016690" cy="12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B8D73-6D70-4861-9B26-61E5873A4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95446"/>
            <a:ext cx="2016690" cy="12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1500834" y="6181859"/>
            <a:ext cx="570770" cy="539616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826" y="23813"/>
            <a:ext cx="1986174" cy="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A517-295A-4FD0-AC9C-43B128AFD8AE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1060-62AE-4FE8-B894-7922168822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5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hyperlink" Target="http://www.katuk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katuk.co.uk/contact-us/" TargetMode="Externa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9126A-3EE6-4C9E-B765-4F864E60CB8E}"/>
              </a:ext>
            </a:extLst>
          </p:cNvPr>
          <p:cNvSpPr/>
          <p:nvPr/>
        </p:nvSpPr>
        <p:spPr>
          <a:xfrm>
            <a:off x="222725" y="136747"/>
            <a:ext cx="9986504" cy="730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7566" y="136747"/>
            <a:ext cx="10900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KAT Flat Roof Light </a:t>
            </a:r>
          </a:p>
          <a:p>
            <a:endParaRPr lang="en-GB" sz="4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8AF25-A70D-415B-A493-0716FC3B7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5" y="1614075"/>
            <a:ext cx="6071087" cy="3730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74A687-781C-48AC-959A-C323C0C1F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09" y="2896386"/>
            <a:ext cx="3264816" cy="24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36" y="1928803"/>
            <a:ext cx="5835050" cy="4806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 Lantern 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Kerb Detail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82435" y="217888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88" r="21533" b="11574"/>
          <a:stretch/>
        </p:blipFill>
        <p:spPr>
          <a:xfrm>
            <a:off x="4" y="800217"/>
            <a:ext cx="2640169" cy="60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1918595"/>
            <a:ext cx="3550676" cy="3569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 Lantern 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little technical detail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82435" y="217888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88" r="21533" b="11574"/>
          <a:stretch/>
        </p:blipFill>
        <p:spPr>
          <a:xfrm>
            <a:off x="4" y="800217"/>
            <a:ext cx="2640169" cy="6051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74" y="1892837"/>
            <a:ext cx="2443108" cy="3155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282" y="1816114"/>
            <a:ext cx="3403895" cy="36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 Lantern 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7" y="2119169"/>
            <a:ext cx="9113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The slimmest Lantern Roof in Europe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No clunky bars and supports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No obtrusive profiles dominating the glazing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40mm aluminium rafters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Warm in winter cool in summer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Excellent thermal properties, 1.5 full roof U-value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Toughened, self cleaning, low glazing with warm edge spacer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Excellent load capability – 1.4 KN/m sq.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Up to 5 meters wide and almost no length constraint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88" r="21533" b="11574"/>
          <a:stretch/>
        </p:blipFill>
        <p:spPr>
          <a:xfrm>
            <a:off x="4" y="800217"/>
            <a:ext cx="2640169" cy="60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659" y="6182294"/>
            <a:ext cx="1932454" cy="561035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372900" y="2699862"/>
            <a:ext cx="2761971" cy="860115"/>
          </a:xfrm>
          <a:prstGeom prst="rect">
            <a:avLst/>
          </a:prstGeom>
          <a:solidFill>
            <a:srgbClr val="EE880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en-GB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KAT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94CAB-593E-471A-979C-630E9429D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4" y="14961"/>
            <a:ext cx="5705475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C4937-F1A7-413E-896F-E2640805C5E9}"/>
              </a:ext>
            </a:extLst>
          </p:cNvPr>
          <p:cNvSpPr/>
          <p:nvPr/>
        </p:nvSpPr>
        <p:spPr>
          <a:xfrm>
            <a:off x="5637229" y="586461"/>
            <a:ext cx="458771" cy="31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258E9-C9DC-45AA-8017-65D4DBE995A3}"/>
              </a:ext>
            </a:extLst>
          </p:cNvPr>
          <p:cNvSpPr/>
          <p:nvPr/>
        </p:nvSpPr>
        <p:spPr>
          <a:xfrm>
            <a:off x="207390" y="877156"/>
            <a:ext cx="2384981" cy="252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43A741-2B9F-42BE-9D2A-26965807C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9" y="1331179"/>
            <a:ext cx="7282920" cy="4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/>
              <a:t>Aluminium – Flat Roof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8" y="2128064"/>
            <a:ext cx="9113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Made to bespoke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Excellent thermal properties to keep your home warm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Easy to install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White, Anthracite Grey or 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28mm clear toughened double glazing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 to 1200mm x 2500mm or 1400mm x 2000mm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 Year Guarantee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/>
              <a:t>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Solar control glass with a neutral tint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Wide range of RAL colours available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1775281"/>
            <a:ext cx="3110213" cy="1911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EB0B3-AF93-43A0-865A-206DCDA98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8599"/>
            <a:ext cx="3078056" cy="18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/>
              <a:t>Aluminium – Flat Roof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918455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Section detail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6484" y="1475529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0300" y="1570939"/>
            <a:ext cx="720147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White, Anthracite Grey or Black frame colour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1746251"/>
            <a:ext cx="3110213" cy="1911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5C957-70C5-472A-98E7-66CDBF38E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" y="3886671"/>
            <a:ext cx="3187688" cy="28007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2E836-A193-4EF4-B684-03B179FDAB8B}"/>
              </a:ext>
            </a:extLst>
          </p:cNvPr>
          <p:cNvGrpSpPr/>
          <p:nvPr/>
        </p:nvGrpSpPr>
        <p:grpSpPr>
          <a:xfrm>
            <a:off x="5106659" y="2775991"/>
            <a:ext cx="5532304" cy="2918449"/>
            <a:chOff x="3062185" y="3205114"/>
            <a:chExt cx="3310335" cy="24132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286FD8-329E-4E7E-8FFF-41B3452D7E6E}"/>
                </a:ext>
              </a:extLst>
            </p:cNvPr>
            <p:cNvGrpSpPr/>
            <p:nvPr/>
          </p:nvGrpSpPr>
          <p:grpSpPr>
            <a:xfrm>
              <a:off x="3241201" y="3350976"/>
              <a:ext cx="2854799" cy="2083828"/>
              <a:chOff x="8653804" y="4378196"/>
              <a:chExt cx="2854799" cy="208382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FDD2157-AA89-425A-8818-3B734CFA6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3804" y="4716750"/>
                <a:ext cx="2854799" cy="174527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520895-3A66-4FAC-82A7-18AB0E2DF5B5}"/>
                  </a:ext>
                </a:extLst>
              </p:cNvPr>
              <p:cNvSpPr txBox="1"/>
              <p:nvPr/>
            </p:nvSpPr>
            <p:spPr>
              <a:xfrm>
                <a:off x="8791364" y="4378196"/>
                <a:ext cx="25796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Flat Rooflight measurements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51D987-5706-43F8-A6A7-80FF57EAE045}"/>
                </a:ext>
              </a:extLst>
            </p:cNvPr>
            <p:cNvSpPr/>
            <p:nvPr/>
          </p:nvSpPr>
          <p:spPr>
            <a:xfrm>
              <a:off x="3062185" y="3205114"/>
              <a:ext cx="3310335" cy="241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B58616B-9877-419B-A1A3-C216362D73AE}"/>
              </a:ext>
            </a:extLst>
          </p:cNvPr>
          <p:cNvSpPr/>
          <p:nvPr/>
        </p:nvSpPr>
        <p:spPr>
          <a:xfrm>
            <a:off x="5106659" y="5803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roof light is suitable for flat roofs and must be installed with a minimum of 5⁰ rake to allow the water to run off.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72413-B912-43CC-AC37-3829813E6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8599"/>
            <a:ext cx="3078056" cy="18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/>
              <a:t>Aluminium – Flat Roof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Size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8" y="2004080"/>
            <a:ext cx="911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1746251"/>
            <a:ext cx="3110213" cy="1911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C8908C-C5D5-4D87-BA6A-65E4DF530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0" y="2419578"/>
            <a:ext cx="7387382" cy="4087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84B17E-1982-4EA2-95A8-4E4C36EA7E6B}"/>
              </a:ext>
            </a:extLst>
          </p:cNvPr>
          <p:cNvSpPr/>
          <p:nvPr/>
        </p:nvSpPr>
        <p:spPr>
          <a:xfrm>
            <a:off x="3236484" y="2050246"/>
            <a:ext cx="323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Up to 1200mm x 2500mm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Up to 1400mm x 2000mm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7BDED-E20D-47E2-8A4B-B814F6918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8599"/>
            <a:ext cx="3078056" cy="18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/>
              <a:t>Aluminium – Flat Roof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7" y="2119169"/>
            <a:ext cx="9113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Narrow internal sightlines for a perfect finish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Excellent thermal properties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Up to 1200mm x 2500mm or 1400mm x 2000mm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28mm clear toughened double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Easy to install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White, Anthracite Grey or Black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Suitable for flat roofs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Bespoke sizes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1746251"/>
            <a:ext cx="3110213" cy="191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D64F6-6BC8-4938-BF0D-967BE587B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8026"/>
            <a:ext cx="3078056" cy="18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9126A-3EE6-4C9E-B765-4F864E60CB8E}"/>
              </a:ext>
            </a:extLst>
          </p:cNvPr>
          <p:cNvSpPr/>
          <p:nvPr/>
        </p:nvSpPr>
        <p:spPr>
          <a:xfrm>
            <a:off x="222725" y="136747"/>
            <a:ext cx="9986504" cy="730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7566" y="136747"/>
            <a:ext cx="10900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KAT Lantern Roof</a:t>
            </a:r>
          </a:p>
          <a:p>
            <a:endParaRPr lang="en-GB" sz="4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9DB9-AD03-4DC0-9A74-40BEA4B74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5" y="1821067"/>
            <a:ext cx="5815471" cy="3882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88650-5395-4E5A-84A8-E2C170A8D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7" y="3862633"/>
            <a:ext cx="2454112" cy="1840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59AE4-52A0-40B4-931A-A09CBDF56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6" y="1818061"/>
            <a:ext cx="2454113" cy="18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–Lantern 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7" y="2119169"/>
            <a:ext cx="9113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The slimmest Lantern Roof in Europe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No clunky bars and supports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No obtrusive profiles dominating the glazing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40mm aluminium rafters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Warm in winter cool in summer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Excellent thermal properties, 1.5 full roof U-value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Toughened, self cleaning, low glazing with warm edge spacer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Excellent load capability – 1.4 KN/m sq.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Up to 5 metres wide and almost no length constraint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88" r="21533" b="11574"/>
          <a:stretch/>
        </p:blipFill>
        <p:spPr>
          <a:xfrm>
            <a:off x="4" y="819071"/>
            <a:ext cx="2640169" cy="60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 Lantern Roof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Colour options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78056" y="222527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/>
              <a:t>External frame </a:t>
            </a:r>
          </a:p>
          <a:p>
            <a:endParaRPr lang="en-GB" sz="24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White, Anthracite Grey &amp; Black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r>
              <a:rPr lang="en-GB" sz="2400" u="sng" dirty="0"/>
              <a:t>Internal frame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White, Anthracite Grey &amp; Black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1026" name="Picture 2" descr="O:\MARKETING\KAT Gallery Customers\KATPod\KATPod-11-edited-Twe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00218"/>
            <a:ext cx="2871991" cy="60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"/>
            <a:ext cx="978281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600" dirty="0">
                <a:solidFill>
                  <a:schemeClr val="bg1"/>
                </a:solidFill>
              </a:rPr>
              <a:t>Aluminium –Lantern 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056" y="1313616"/>
            <a:ext cx="968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Size limitations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93143" y="1746251"/>
            <a:ext cx="879708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82435" y="21788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Maximum width 5m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No maximum length constraint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88" r="21533" b="11574"/>
          <a:stretch/>
        </p:blipFill>
        <p:spPr>
          <a:xfrm>
            <a:off x="4" y="800217"/>
            <a:ext cx="2640169" cy="6051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57" y="3429000"/>
            <a:ext cx="2632746" cy="2784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16" y="3397370"/>
            <a:ext cx="2640334" cy="278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033" y="3410249"/>
            <a:ext cx="2624286" cy="27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15064</TotalTime>
  <Words>363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Jane Richards</cp:lastModifiedBy>
  <cp:revision>654</cp:revision>
  <cp:lastPrinted>2017-05-16T14:24:24Z</cp:lastPrinted>
  <dcterms:created xsi:type="dcterms:W3CDTF">2015-01-23T11:44:51Z</dcterms:created>
  <dcterms:modified xsi:type="dcterms:W3CDTF">2018-10-08T08:47:33Z</dcterms:modified>
</cp:coreProperties>
</file>