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84" r:id="rId2"/>
    <p:sldId id="451" r:id="rId3"/>
    <p:sldId id="449" r:id="rId4"/>
    <p:sldId id="450" r:id="rId5"/>
    <p:sldId id="448" r:id="rId6"/>
    <p:sldId id="505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80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343" autoAdjust="0"/>
  </p:normalViewPr>
  <p:slideViewPr>
    <p:cSldViewPr snapToGrid="0">
      <p:cViewPr varScale="1">
        <p:scale>
          <a:sx n="105" d="100"/>
          <a:sy n="105" d="100"/>
        </p:scale>
        <p:origin x="120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A517-295A-4FD0-AC9C-43B128AFD8AE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060-62AE-4FE8-B894-79221688228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Action Button: Home 11">
            <a:hlinkClick r:id="rId2" action="ppaction://hlinksldjump" highlightClick="1"/>
          </p:cNvPr>
          <p:cNvSpPr/>
          <p:nvPr userDrawn="1"/>
        </p:nvSpPr>
        <p:spPr>
          <a:xfrm>
            <a:off x="11500834" y="6181859"/>
            <a:ext cx="570770" cy="539616"/>
          </a:xfrm>
          <a:prstGeom prst="actionButtonHom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826" y="23813"/>
            <a:ext cx="1986174" cy="78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5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A517-295A-4FD0-AC9C-43B128AFD8AE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060-62AE-4FE8-B894-79221688228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 userDrawn="1"/>
        </p:nvSpPr>
        <p:spPr>
          <a:xfrm>
            <a:off x="11500834" y="6181859"/>
            <a:ext cx="570770" cy="539616"/>
          </a:xfrm>
          <a:prstGeom prst="actionButtonHom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826" y="23813"/>
            <a:ext cx="1986174" cy="78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5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A517-295A-4FD0-AC9C-43B128AFD8AE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060-62AE-4FE8-B894-79221688228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 userDrawn="1"/>
        </p:nvSpPr>
        <p:spPr>
          <a:xfrm>
            <a:off x="11500834" y="6181859"/>
            <a:ext cx="570770" cy="539616"/>
          </a:xfrm>
          <a:prstGeom prst="actionButtonHom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826" y="23813"/>
            <a:ext cx="1986174" cy="78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7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A517-295A-4FD0-AC9C-43B128AFD8AE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060-62AE-4FE8-B894-79221688228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Action Button: Home 7">
            <a:hlinkClick r:id="rId2" action="ppaction://hlinksldjump" highlightClick="1"/>
          </p:cNvPr>
          <p:cNvSpPr/>
          <p:nvPr userDrawn="1"/>
        </p:nvSpPr>
        <p:spPr>
          <a:xfrm>
            <a:off x="11500834" y="6181859"/>
            <a:ext cx="570770" cy="539616"/>
          </a:xfrm>
          <a:prstGeom prst="actionButtonHom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826" y="23813"/>
            <a:ext cx="1986174" cy="78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90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A517-295A-4FD0-AC9C-43B128AFD8AE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060-62AE-4FE8-B894-79221688228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 userDrawn="1"/>
        </p:nvSpPr>
        <p:spPr>
          <a:xfrm>
            <a:off x="11500834" y="6181859"/>
            <a:ext cx="570770" cy="539616"/>
          </a:xfrm>
          <a:prstGeom prst="actionButtonHom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826" y="23813"/>
            <a:ext cx="1986174" cy="78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13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A517-295A-4FD0-AC9C-43B128AFD8AE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060-62AE-4FE8-B894-79221688228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Action Button: Home 7">
            <a:hlinkClick r:id="rId2" action="ppaction://hlinksldjump" highlightClick="1"/>
          </p:cNvPr>
          <p:cNvSpPr/>
          <p:nvPr userDrawn="1"/>
        </p:nvSpPr>
        <p:spPr>
          <a:xfrm>
            <a:off x="11500834" y="6181859"/>
            <a:ext cx="570770" cy="539616"/>
          </a:xfrm>
          <a:prstGeom prst="actionButtonHom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826" y="23813"/>
            <a:ext cx="1986174" cy="78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0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A517-295A-4FD0-AC9C-43B128AFD8AE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060-62AE-4FE8-B894-79221688228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Action Button: Home 9">
            <a:hlinkClick r:id="rId2" action="ppaction://hlinksldjump" highlightClick="1"/>
          </p:cNvPr>
          <p:cNvSpPr/>
          <p:nvPr userDrawn="1"/>
        </p:nvSpPr>
        <p:spPr>
          <a:xfrm>
            <a:off x="11500834" y="6181859"/>
            <a:ext cx="570770" cy="539616"/>
          </a:xfrm>
          <a:prstGeom prst="actionButtonHom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826" y="23813"/>
            <a:ext cx="1986174" cy="78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09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A517-295A-4FD0-AC9C-43B128AFD8AE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060-62AE-4FE8-B894-79221688228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 userDrawn="1"/>
        </p:nvSpPr>
        <p:spPr>
          <a:xfrm>
            <a:off x="11500834" y="6181859"/>
            <a:ext cx="570770" cy="539616"/>
          </a:xfrm>
          <a:prstGeom prst="actionButtonHom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826" y="23813"/>
            <a:ext cx="1986174" cy="78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69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A517-295A-4FD0-AC9C-43B128AFD8AE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060-62AE-4FE8-B894-79221688228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 userDrawn="1"/>
        </p:nvSpPr>
        <p:spPr>
          <a:xfrm>
            <a:off x="11500834" y="6181859"/>
            <a:ext cx="570770" cy="539616"/>
          </a:xfrm>
          <a:prstGeom prst="actionButtonHom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826" y="23813"/>
            <a:ext cx="1986174" cy="78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1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A517-295A-4FD0-AC9C-43B128AFD8AE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060-62AE-4FE8-B894-79221688228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Action Button: Home 7">
            <a:hlinkClick r:id="rId2" action="ppaction://hlinksldjump" highlightClick="1"/>
          </p:cNvPr>
          <p:cNvSpPr/>
          <p:nvPr userDrawn="1"/>
        </p:nvSpPr>
        <p:spPr>
          <a:xfrm>
            <a:off x="11500834" y="6181859"/>
            <a:ext cx="570770" cy="539616"/>
          </a:xfrm>
          <a:prstGeom prst="actionButtonHom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826" y="23813"/>
            <a:ext cx="1986174" cy="78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4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A517-295A-4FD0-AC9C-43B128AFD8AE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060-62AE-4FE8-B894-79221688228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Action Button: Home 7">
            <a:hlinkClick r:id="rId2" action="ppaction://hlinksldjump" highlightClick="1"/>
          </p:cNvPr>
          <p:cNvSpPr/>
          <p:nvPr userDrawn="1"/>
        </p:nvSpPr>
        <p:spPr>
          <a:xfrm>
            <a:off x="11500834" y="6181859"/>
            <a:ext cx="570770" cy="539616"/>
          </a:xfrm>
          <a:prstGeom prst="actionButtonHom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826" y="23813"/>
            <a:ext cx="1986174" cy="78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29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5A517-295A-4FD0-AC9C-43B128AFD8AE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B1060-62AE-4FE8-B894-792216882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53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78057" y="2119169"/>
            <a:ext cx="9113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11500834" y="6181859"/>
            <a:ext cx="570770" cy="539616"/>
          </a:xfrm>
          <a:prstGeom prst="actionButtonHom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892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" y="-2"/>
            <a:ext cx="97828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600" dirty="0"/>
              <a:t>Aluminium – KATlite Flat Roof Light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78056" y="1313616"/>
            <a:ext cx="9680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Features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78057" y="2119169"/>
            <a:ext cx="91139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Narrow internal sightlines for a perfect finish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Excellent thermal properties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Up to 1.5m wide and 2.5m high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32mm clear double glazing - laminated internal pane, toughened external pane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Easy to install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Anthracite Grey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Suitable for flat roofs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Bespoke sizes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93143" y="1746251"/>
            <a:ext cx="8797088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8445" y="-2783"/>
            <a:ext cx="3283555" cy="803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06" y="4351885"/>
            <a:ext cx="3014286" cy="25061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157" y="1746251"/>
            <a:ext cx="3110213" cy="191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" y="-2"/>
            <a:ext cx="97828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600" dirty="0"/>
              <a:t>Aluminium – KATlite Flat Roof Light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78056" y="918455"/>
            <a:ext cx="9680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Section detail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06" y="4351885"/>
            <a:ext cx="3014286" cy="25061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0660" y="2381673"/>
            <a:ext cx="1828800" cy="15806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   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          RAL 7016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1611" y="1885773"/>
            <a:ext cx="5569357" cy="415301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236484" y="1475529"/>
            <a:ext cx="8797088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30300" y="1570939"/>
            <a:ext cx="4674465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Anthracite Grey frame colour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157" y="1746251"/>
            <a:ext cx="3110213" cy="19113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8445" y="-2783"/>
            <a:ext cx="3283555" cy="80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96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" y="-2"/>
            <a:ext cx="97828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600" dirty="0"/>
              <a:t>Aluminium – KATlite Flat Roof Light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78056" y="1313616"/>
            <a:ext cx="9680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Size limitations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78058" y="2004080"/>
            <a:ext cx="9113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93143" y="1746251"/>
            <a:ext cx="8797088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157" y="4351885"/>
            <a:ext cx="3014286" cy="25061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3143" y="2004080"/>
            <a:ext cx="6888480" cy="38377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46042" y="2026066"/>
            <a:ext cx="2388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 Up to 2.5m wide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695421" y="3361402"/>
            <a:ext cx="2328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Up to 1.5m wide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157" y="1746251"/>
            <a:ext cx="3110213" cy="19113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8445" y="-2783"/>
            <a:ext cx="3283555" cy="80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00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" y="-2"/>
            <a:ext cx="97828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600" dirty="0"/>
              <a:t>Aluminium – KATlite Flat Roof Light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78056" y="1313616"/>
            <a:ext cx="9680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Summary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78057" y="2119169"/>
            <a:ext cx="91139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Narrow internal sightlines for a perfect finish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Excellent thermal properties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Up to 1.5m wide and 2.5m high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32mm clear double glazing - laminated internal pane, toughened external pane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Easy to install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Anthracite Grey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Suitable for flat roofs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Bespoke sizes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93143" y="1746251"/>
            <a:ext cx="8797088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4351885"/>
            <a:ext cx="3014286" cy="25061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157" y="1746251"/>
            <a:ext cx="3110213" cy="19113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8445" y="-2783"/>
            <a:ext cx="3283555" cy="80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999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11500834" y="6181859"/>
            <a:ext cx="570770" cy="539616"/>
          </a:xfrm>
          <a:prstGeom prst="actionButtonHom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866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14365</TotalTime>
  <Words>127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Powell</dc:creator>
  <cp:lastModifiedBy>Jack Renshaw</cp:lastModifiedBy>
  <cp:revision>610</cp:revision>
  <cp:lastPrinted>2017-05-16T14:24:24Z</cp:lastPrinted>
  <dcterms:created xsi:type="dcterms:W3CDTF">2015-01-23T11:44:51Z</dcterms:created>
  <dcterms:modified xsi:type="dcterms:W3CDTF">2017-08-30T11:00:31Z</dcterms:modified>
</cp:coreProperties>
</file>