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96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0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3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6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6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20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7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6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53FD-B457-46E1-A16A-3C39418CC6B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D929F-47FE-4CF6-B4A5-848BE0252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3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atuk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04" y="1845052"/>
            <a:ext cx="5191192" cy="84789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1650" cy="548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2682" y="783104"/>
            <a:ext cx="377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000" b="1" dirty="0" smtClean="0"/>
          </a:p>
          <a:p>
            <a:r>
              <a:rPr lang="en-GB" sz="2000" b="1" dirty="0" smtClean="0"/>
              <a:t>Box </a:t>
            </a:r>
            <a:r>
              <a:rPr lang="en-GB" sz="2000" b="1" dirty="0" smtClean="0"/>
              <a:t>Sash </a:t>
            </a:r>
            <a:r>
              <a:rPr lang="en-GB" sz="2000" b="1" dirty="0" smtClean="0"/>
              <a:t>Windows – Bay Window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14900" y="98405"/>
            <a:ext cx="173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Order Form </a:t>
            </a:r>
          </a:p>
          <a:p>
            <a:r>
              <a:rPr lang="en-GB" dirty="0" smtClean="0"/>
              <a:t>September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05739" y="13822914"/>
            <a:ext cx="810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KAT FA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3855" y="11667721"/>
            <a:ext cx="621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KAT FAX: 01625 439777      </a:t>
            </a:r>
            <a:r>
              <a:rPr lang="en-GB" dirty="0" smtClean="0">
                <a:hlinkClick r:id="rId4"/>
              </a:rPr>
              <a:t>www.katuk.co.uk</a:t>
            </a:r>
            <a:r>
              <a:rPr lang="en-GB" dirty="0" smtClean="0"/>
              <a:t>            V1.Sept16.PB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4</cp:revision>
  <cp:lastPrinted>2016-09-06T13:21:34Z</cp:lastPrinted>
  <dcterms:created xsi:type="dcterms:W3CDTF">2016-09-06T13:03:55Z</dcterms:created>
  <dcterms:modified xsi:type="dcterms:W3CDTF">2016-09-06T13:26:54Z</dcterms:modified>
</cp:coreProperties>
</file>